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22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22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23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22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22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22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2.png"/><Relationship Id="rId10" Type="http://schemas.openxmlformats.org/officeDocument/2006/relationships/image" Target="../media/image89.png"/><Relationship Id="rId4" Type="http://schemas.openxmlformats.org/officeDocument/2006/relationships/image" Target="../media/image5.png"/><Relationship Id="rId9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.png"/><Relationship Id="rId7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6.png"/><Relationship Id="rId4" Type="http://schemas.openxmlformats.org/officeDocument/2006/relationships/image" Target="../media/image22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png"/><Relationship Id="rId7" Type="http://schemas.openxmlformats.org/officeDocument/2006/relationships/image" Target="../media/image129.png"/><Relationship Id="rId12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36.png"/><Relationship Id="rId5" Type="http://schemas.openxmlformats.org/officeDocument/2006/relationships/image" Target="../media/image121.png"/><Relationship Id="rId10" Type="http://schemas.openxmlformats.org/officeDocument/2006/relationships/image" Target="../media/image132.png"/><Relationship Id="rId4" Type="http://schemas.openxmlformats.org/officeDocument/2006/relationships/image" Target="../media/image22.png"/><Relationship Id="rId9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.png"/><Relationship Id="rId7" Type="http://schemas.openxmlformats.org/officeDocument/2006/relationships/image" Target="../media/image129.png"/><Relationship Id="rId12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36.png"/><Relationship Id="rId5" Type="http://schemas.openxmlformats.org/officeDocument/2006/relationships/image" Target="../media/image121.png"/><Relationship Id="rId10" Type="http://schemas.openxmlformats.org/officeDocument/2006/relationships/image" Target="../media/image132.png"/><Relationship Id="rId4" Type="http://schemas.openxmlformats.org/officeDocument/2006/relationships/image" Target="../media/image22.png"/><Relationship Id="rId9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1.png"/><Relationship Id="rId10" Type="http://schemas.openxmlformats.org/officeDocument/2006/relationships/image" Target="../media/image135.png"/><Relationship Id="rId4" Type="http://schemas.openxmlformats.org/officeDocument/2006/relationships/image" Target="../media/image22.pn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3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3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024" y="788862"/>
            <a:ext cx="14036249" cy="3770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4510573"/>
            <a:ext cx="2617700" cy="740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499" y="584426"/>
            <a:ext cx="6215652" cy="1606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337514"/>
            <a:ext cx="15933333" cy="6964929"/>
            <a:chOff x="1178876" y="2337514"/>
            <a:chExt cx="15933333" cy="69649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876" y="4184124"/>
              <a:ext cx="15928889" cy="3305245"/>
              <a:chOff x="1178876" y="4184124"/>
              <a:chExt cx="15928889" cy="330524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8876" y="4184124"/>
                <a:ext cx="15928889" cy="330524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40003" y="4029162"/>
              <a:ext cx="7719018" cy="973204"/>
              <a:chOff x="5640003" y="4029162"/>
              <a:chExt cx="7719018" cy="97320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88614" y="3923956"/>
                <a:ext cx="6971461" cy="12068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706532" y="4265024"/>
                <a:ext cx="749332" cy="466153"/>
                <a:chOff x="5706532" y="4265024"/>
                <a:chExt cx="749332" cy="46615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860000">
                  <a:off x="5706532" y="4265024"/>
                  <a:ext cx="749332" cy="4661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640003" y="5570076"/>
              <a:ext cx="7719018" cy="973204"/>
              <a:chOff x="5640003" y="5570076"/>
              <a:chExt cx="7719018" cy="9732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88614" y="5464871"/>
                <a:ext cx="7088318" cy="1206860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5706532" y="5805941"/>
                <a:ext cx="749332" cy="466153"/>
                <a:chOff x="5706532" y="5805941"/>
                <a:chExt cx="749332" cy="46615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1860000">
                  <a:off x="5706532" y="5805941"/>
                  <a:ext cx="749332" cy="4661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178876" y="7483396"/>
              <a:ext cx="15928889" cy="1811911"/>
              <a:chOff x="1178876" y="7483396"/>
              <a:chExt cx="15928889" cy="181191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8876" y="7483396"/>
                <a:ext cx="15928889" cy="18119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8876" y="2337514"/>
              <a:ext cx="15928889" cy="1782045"/>
              <a:chOff x="1178876" y="2337514"/>
              <a:chExt cx="15928889" cy="178204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8876" y="2337514"/>
                <a:ext cx="15928889" cy="178204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7691861" cy="17301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312198"/>
            <a:ext cx="13872807" cy="6919062"/>
            <a:chOff x="1178876" y="2312198"/>
            <a:chExt cx="13872807" cy="69190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312198"/>
              <a:ext cx="13872807" cy="69190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6928" y="1982842"/>
            <a:ext cx="9535061" cy="1289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3892" y="2323909"/>
            <a:ext cx="749332" cy="466153"/>
            <a:chOff x="7143892" y="2323909"/>
            <a:chExt cx="749332" cy="466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7143892" y="2323909"/>
              <a:ext cx="749332" cy="4661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6271" y="3793261"/>
            <a:ext cx="5844280" cy="20483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1808" y="4134328"/>
            <a:ext cx="749332" cy="466153"/>
            <a:chOff x="8181808" y="4134328"/>
            <a:chExt cx="749332" cy="466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8181808" y="4134328"/>
              <a:ext cx="749332" cy="4661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2509" y="6053928"/>
            <a:ext cx="6504061" cy="20483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68082" y="6394999"/>
            <a:ext cx="749332" cy="466153"/>
            <a:chOff x="9268082" y="6394999"/>
            <a:chExt cx="749332" cy="4661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9268082" y="6394999"/>
              <a:ext cx="749332" cy="4661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83366" y="8152852"/>
            <a:ext cx="8831128" cy="12890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584426"/>
            <a:ext cx="5809042" cy="1702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334660"/>
            <a:ext cx="13063207" cy="6817361"/>
            <a:chOff x="1178876" y="2334660"/>
            <a:chExt cx="13063207" cy="68173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334660"/>
              <a:ext cx="13063207" cy="6817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9606" y="2323909"/>
            <a:ext cx="749332" cy="466153"/>
            <a:chOff x="8629606" y="2323909"/>
            <a:chExt cx="749332" cy="4661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8629606" y="2323909"/>
              <a:ext cx="749332" cy="4661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2711" y="4504707"/>
            <a:ext cx="749332" cy="466153"/>
            <a:chOff x="8732711" y="4504707"/>
            <a:chExt cx="749332" cy="4661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8732711" y="4504707"/>
              <a:ext cx="749332" cy="4661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0461" y="6489471"/>
            <a:ext cx="6868413" cy="20483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0702" y="6754354"/>
            <a:ext cx="749332" cy="466153"/>
            <a:chOff x="7520702" y="6754354"/>
            <a:chExt cx="749332" cy="4661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7520702" y="6754354"/>
              <a:ext cx="749332" cy="4661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2642" y="1982842"/>
            <a:ext cx="9490328" cy="12890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7175" y="4163641"/>
            <a:ext cx="5583023" cy="20483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18523" y="3499803"/>
            <a:ext cx="11077240" cy="3286109"/>
            <a:chOff x="3918523" y="3499803"/>
            <a:chExt cx="11077240" cy="3286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4360" y="4618312"/>
              <a:ext cx="3791146" cy="101017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8523" y="3499803"/>
              <a:ext cx="2895547" cy="32861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7220" y="4878221"/>
              <a:ext cx="1820929" cy="11970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40725" y="4396655"/>
              <a:ext cx="1638660" cy="684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584426"/>
            <a:ext cx="4814147" cy="190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294086"/>
            <a:ext cx="15933333" cy="7177983"/>
            <a:chOff x="1178876" y="2294086"/>
            <a:chExt cx="15933333" cy="717798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876" y="2301954"/>
              <a:ext cx="15928889" cy="1075200"/>
              <a:chOff x="1178876" y="2301954"/>
              <a:chExt cx="15928889" cy="1075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8876" y="2301954"/>
                <a:ext cx="15928889" cy="10752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00455" y="2587086"/>
              <a:ext cx="749332" cy="466153"/>
              <a:chOff x="5700455" y="2587086"/>
              <a:chExt cx="749332" cy="4661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860000">
                <a:off x="5700455" y="2587086"/>
                <a:ext cx="749332" cy="46615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47" y="2188880"/>
              <a:ext cx="9524623" cy="120686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515556" y="3357783"/>
              <a:ext cx="9254601" cy="6113821"/>
              <a:chOff x="4515556" y="3357783"/>
              <a:chExt cx="9254601" cy="61138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15556" y="3357783"/>
                <a:ext cx="9254601" cy="611382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78412" y="2088048"/>
            <a:ext cx="15933333" cy="7327613"/>
            <a:chOff x="1178412" y="2088048"/>
            <a:chExt cx="15933333" cy="732761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6524" y="2279856"/>
              <a:ext cx="15871241" cy="7135805"/>
              <a:chOff x="1236524" y="2279856"/>
              <a:chExt cx="15871241" cy="71358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6524" y="2279856"/>
                <a:ext cx="15871241" cy="71358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78412" y="2088048"/>
              <a:ext cx="15933333" cy="7327613"/>
              <a:chOff x="1178412" y="2088048"/>
              <a:chExt cx="15933333" cy="732761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779912" y="2901375"/>
                <a:ext cx="6725890" cy="6511502"/>
                <a:chOff x="5779912" y="2901375"/>
                <a:chExt cx="6725890" cy="651150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779912" y="2901375"/>
                  <a:ext cx="6725890" cy="651150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78412" y="2294086"/>
                <a:ext cx="15928889" cy="607289"/>
                <a:chOff x="1178412" y="2294086"/>
                <a:chExt cx="15928889" cy="60728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78412" y="2294086"/>
                  <a:ext cx="15928889" cy="60728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629606" y="2323909"/>
                <a:ext cx="749332" cy="466153"/>
                <a:chOff x="8629606" y="2323909"/>
                <a:chExt cx="749332" cy="466153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860000">
                  <a:off x="8629606" y="2323909"/>
                  <a:ext cx="749332" cy="466153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092642" y="1982842"/>
                <a:ext cx="7302280" cy="1206850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238" y="229490"/>
            <a:ext cx="1402246" cy="330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5100519" cy="167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514196"/>
            <a:ext cx="7487307" cy="5154508"/>
            <a:chOff x="1178876" y="2514196"/>
            <a:chExt cx="7487307" cy="5154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514196"/>
              <a:ext cx="7487307" cy="5154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7334" y="2514196"/>
            <a:ext cx="7500431" cy="5174878"/>
            <a:chOff x="9607334" y="2514196"/>
            <a:chExt cx="7500431" cy="5174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7334" y="2514196"/>
              <a:ext cx="7500431" cy="517487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75A65C-6EE6-7BB2-6B95-C074FE8DCC01}"/>
              </a:ext>
            </a:extLst>
          </p:cNvPr>
          <p:cNvGrpSpPr/>
          <p:nvPr/>
        </p:nvGrpSpPr>
        <p:grpSpPr>
          <a:xfrm>
            <a:off x="1178876" y="2408995"/>
            <a:ext cx="17222338" cy="5740046"/>
            <a:chOff x="1178876" y="2408995"/>
            <a:chExt cx="17222338" cy="57400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8876" y="2514196"/>
              <a:ext cx="15928889" cy="5634845"/>
              <a:chOff x="1178876" y="2514196"/>
              <a:chExt cx="15928889" cy="563484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8876" y="2514196"/>
                <a:ext cx="15928889" cy="563484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83292" y="2750057"/>
              <a:ext cx="749332" cy="466153"/>
              <a:chOff x="7483292" y="2750057"/>
              <a:chExt cx="749332" cy="4661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7483292" y="2750057"/>
                <a:ext cx="749332" cy="46615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0267" y="2408995"/>
              <a:ext cx="10120947" cy="199124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3997776" cy="167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463036"/>
            <a:ext cx="15928889" cy="1234489"/>
            <a:chOff x="1178876" y="2463036"/>
            <a:chExt cx="15928889" cy="12344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463036"/>
              <a:ext cx="15928889" cy="12344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83292" y="2702438"/>
            <a:ext cx="749332" cy="466153"/>
            <a:chOff x="7483292" y="2702438"/>
            <a:chExt cx="749332" cy="4661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7483292" y="2702438"/>
              <a:ext cx="749332" cy="4661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0271" y="2256614"/>
            <a:ext cx="8138204" cy="12163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3292" y="3392695"/>
            <a:ext cx="749332" cy="466153"/>
            <a:chOff x="7483292" y="3392695"/>
            <a:chExt cx="749332" cy="466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7483292" y="3392695"/>
              <a:ext cx="749332" cy="4661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0271" y="2946871"/>
            <a:ext cx="7792890" cy="1178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8876" y="4018524"/>
            <a:ext cx="14178283" cy="5361163"/>
            <a:chOff x="1178876" y="4018524"/>
            <a:chExt cx="14178283" cy="5361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876" y="4018524"/>
              <a:ext cx="14178283" cy="5361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8875" y="3924685"/>
            <a:ext cx="14178283" cy="5370025"/>
            <a:chOff x="1178876" y="4018524"/>
            <a:chExt cx="14178283" cy="53700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8876" y="4018524"/>
              <a:ext cx="14178283" cy="5370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8874" y="4066005"/>
            <a:ext cx="14111823" cy="5133176"/>
            <a:chOff x="1245335" y="4025280"/>
            <a:chExt cx="14111823" cy="5133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335" y="4025280"/>
              <a:ext cx="14111823" cy="51331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9697414" cy="1728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626475"/>
            <a:ext cx="15928889" cy="5595022"/>
            <a:chOff x="1178876" y="2626475"/>
            <a:chExt cx="15928889" cy="55950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626475"/>
              <a:ext cx="15928889" cy="55950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2626475"/>
            <a:ext cx="16246889" cy="5595022"/>
            <a:chOff x="1178876" y="2626475"/>
            <a:chExt cx="16246889" cy="55950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2626475"/>
              <a:ext cx="16246889" cy="55950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208233" cy="167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457015"/>
            <a:ext cx="15928889" cy="6182400"/>
            <a:chOff x="1178876" y="2457015"/>
            <a:chExt cx="15928889" cy="6182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457015"/>
              <a:ext cx="15928889" cy="61824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499" y="613481"/>
            <a:ext cx="4895785" cy="167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862184"/>
            <a:ext cx="15928889" cy="5236622"/>
            <a:chOff x="1178876" y="2862184"/>
            <a:chExt cx="15928889" cy="5236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862184"/>
              <a:ext cx="15928889" cy="52366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2862184"/>
            <a:ext cx="15928889" cy="5236622"/>
            <a:chOff x="1178876" y="2862184"/>
            <a:chExt cx="15928889" cy="52366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2862184"/>
              <a:ext cx="15928889" cy="52366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9522" y="2098378"/>
            <a:ext cx="8298243" cy="5541755"/>
            <a:chOff x="8809522" y="2098378"/>
            <a:chExt cx="8298243" cy="5541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4849" y="2647132"/>
              <a:ext cx="2110919" cy="5493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9522" y="2098378"/>
              <a:ext cx="1488188" cy="16889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3877" y="2804221"/>
              <a:ext cx="878052" cy="61960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7912" y="2559322"/>
              <a:ext cx="835349" cy="4047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4849" y="4572361"/>
              <a:ext cx="1862110" cy="5493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9522" y="4020033"/>
              <a:ext cx="1488188" cy="168892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3878" y="4751834"/>
              <a:ext cx="938680" cy="61960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7912" y="4480977"/>
              <a:ext cx="835349" cy="4047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849" y="6450371"/>
              <a:ext cx="1253472" cy="5493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9522" y="5951213"/>
              <a:ext cx="1488188" cy="168892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4097" y="6673485"/>
              <a:ext cx="702080" cy="6196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7912" y="6412156"/>
              <a:ext cx="835349" cy="4047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6023" y="1287574"/>
            <a:ext cx="2304709" cy="19031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584426"/>
            <a:ext cx="5504585" cy="190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3032576"/>
            <a:ext cx="15928889" cy="5196800"/>
            <a:chOff x="1178876" y="3032576"/>
            <a:chExt cx="15928889" cy="51968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3032576"/>
              <a:ext cx="15928889" cy="51968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3522585" cy="167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651674"/>
            <a:ext cx="15928889" cy="6660267"/>
            <a:chOff x="1178876" y="2651674"/>
            <a:chExt cx="15928889" cy="66602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651674"/>
              <a:ext cx="15928889" cy="66602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9518" y="1213977"/>
            <a:ext cx="749332" cy="466153"/>
            <a:chOff x="4809518" y="1213977"/>
            <a:chExt cx="749332" cy="4661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860000">
              <a:off x="4809518" y="1213977"/>
              <a:ext cx="749332" cy="4661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4592" y="806248"/>
            <a:ext cx="9303013" cy="11497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2088046"/>
            <a:ext cx="15928889" cy="7267556"/>
            <a:chOff x="1178876" y="2088046"/>
            <a:chExt cx="15928889" cy="72675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876" y="2088046"/>
              <a:ext cx="15928889" cy="72675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023" y="613481"/>
            <a:ext cx="5760757" cy="1903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9899" y="3870747"/>
            <a:ext cx="9091433" cy="1289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39244" y="4297275"/>
            <a:ext cx="749332" cy="466153"/>
            <a:chOff x="8739244" y="4297275"/>
            <a:chExt cx="749332" cy="466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8739244" y="4297275"/>
              <a:ext cx="749332" cy="4661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9899" y="4817899"/>
            <a:ext cx="4397928" cy="1149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9244" y="5244426"/>
            <a:ext cx="749332" cy="466153"/>
            <a:chOff x="8739244" y="5244426"/>
            <a:chExt cx="749332" cy="4661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8739244" y="5244426"/>
              <a:ext cx="749332" cy="4661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2135952"/>
            <a:ext cx="15928889" cy="7416889"/>
            <a:chOff x="1178876" y="2135952"/>
            <a:chExt cx="15928889" cy="7416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876" y="2135952"/>
              <a:ext cx="15928889" cy="7416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023" y="613481"/>
            <a:ext cx="5871166" cy="1728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1729" y="2104676"/>
            <a:ext cx="15928889" cy="7237689"/>
            <a:chOff x="1178876" y="2135952"/>
            <a:chExt cx="15928889" cy="7237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2135952"/>
              <a:ext cx="15928889" cy="72376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514" y="229490"/>
            <a:ext cx="1397168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3869" y="3499803"/>
            <a:ext cx="8414170" cy="3286109"/>
            <a:chOff x="4773869" y="3499803"/>
            <a:chExt cx="8414170" cy="3286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9712" y="4618322"/>
              <a:ext cx="4293753" cy="101189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3869" y="3499803"/>
              <a:ext cx="2895547" cy="32861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567" y="4878221"/>
              <a:ext cx="1813506" cy="120011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071" y="4396655"/>
              <a:ext cx="1632264" cy="682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047442" cy="19031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54" y="2580754"/>
            <a:ext cx="14527005" cy="2810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5934625"/>
            <a:ext cx="15928889" cy="1911467"/>
            <a:chOff x="1178876" y="5934625"/>
            <a:chExt cx="15928889" cy="1911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5934625"/>
              <a:ext cx="15928889" cy="1911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6061" y="7740890"/>
            <a:ext cx="9091918" cy="11782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404" y="8167414"/>
            <a:ext cx="749332" cy="466153"/>
            <a:chOff x="1245404" y="8167414"/>
            <a:chExt cx="749332" cy="4661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1245404" y="8167414"/>
              <a:ext cx="749332" cy="4661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163" y="229490"/>
            <a:ext cx="1609625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564994"/>
            <a:ext cx="11330594" cy="6762948"/>
            <a:chOff x="1178876" y="2564994"/>
            <a:chExt cx="11330594" cy="67629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876" y="2564994"/>
              <a:ext cx="11330594" cy="67629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023" y="613481"/>
            <a:ext cx="4047442" cy="1903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04264" y="2379218"/>
            <a:ext cx="6144537" cy="28327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7013" y="2724670"/>
            <a:ext cx="749332" cy="466153"/>
            <a:chOff x="11507013" y="2724670"/>
            <a:chExt cx="749332" cy="466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11507013" y="2724670"/>
              <a:ext cx="749332" cy="4661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6163" y="229490"/>
            <a:ext cx="1609625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047442" cy="19031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443" y="840015"/>
            <a:ext cx="7081499" cy="1140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088046"/>
            <a:ext cx="6668226" cy="7332281"/>
            <a:chOff x="1178876" y="2088046"/>
            <a:chExt cx="6668226" cy="7332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2088046"/>
              <a:ext cx="6668226" cy="7332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6295" y="7201937"/>
            <a:ext cx="3675072" cy="833270"/>
            <a:chOff x="2206295" y="7201937"/>
            <a:chExt cx="3675072" cy="8332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295" y="7201937"/>
              <a:ext cx="3675072" cy="833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6467" y="1918424"/>
            <a:ext cx="7021299" cy="7332281"/>
            <a:chOff x="10086467" y="1918424"/>
            <a:chExt cx="7021299" cy="7332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6467" y="1918424"/>
              <a:ext cx="7021299" cy="73322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7568" y="7294289"/>
            <a:ext cx="4577869" cy="832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47896" y="7400354"/>
            <a:ext cx="749332" cy="466153"/>
            <a:chOff x="5947896" y="7400354"/>
            <a:chExt cx="749332" cy="4661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60000">
              <a:off x="5947896" y="7400354"/>
              <a:ext cx="749332" cy="4661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6163" y="229490"/>
            <a:ext cx="1609625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047442" cy="19031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443" y="840015"/>
            <a:ext cx="7081499" cy="11401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088046"/>
            <a:ext cx="6668226" cy="7332281"/>
            <a:chOff x="1178876" y="2088046"/>
            <a:chExt cx="6668226" cy="7332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2088046"/>
              <a:ext cx="6668226" cy="7332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6295" y="7201937"/>
            <a:ext cx="3675072" cy="833270"/>
            <a:chOff x="2206295" y="7201937"/>
            <a:chExt cx="3675072" cy="8332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295" y="7201937"/>
              <a:ext cx="3675072" cy="833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6467" y="1918424"/>
            <a:ext cx="7021299" cy="7332281"/>
            <a:chOff x="10086467" y="1918424"/>
            <a:chExt cx="7021299" cy="7332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6467" y="1918424"/>
              <a:ext cx="7021299" cy="73322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7568" y="7294289"/>
            <a:ext cx="4577869" cy="832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47896" y="7400354"/>
            <a:ext cx="749332" cy="466153"/>
            <a:chOff x="5947896" y="7400354"/>
            <a:chExt cx="749332" cy="4661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60000">
              <a:off x="5947896" y="7400354"/>
              <a:ext cx="749332" cy="4661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6163" y="229490"/>
            <a:ext cx="1609625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047442" cy="190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088046"/>
            <a:ext cx="14228722" cy="7078789"/>
            <a:chOff x="1178876" y="2088046"/>
            <a:chExt cx="14228722" cy="7078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088046"/>
              <a:ext cx="14228722" cy="70787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37652" y="1963471"/>
            <a:ext cx="5693004" cy="1216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72033" y="2247722"/>
            <a:ext cx="749332" cy="466153"/>
            <a:chOff x="8172033" y="2247722"/>
            <a:chExt cx="749332" cy="466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8172033" y="2247722"/>
              <a:ext cx="749332" cy="4661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6163" y="229490"/>
            <a:ext cx="1609625" cy="3809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2304" y="2088046"/>
            <a:ext cx="14365294" cy="7078789"/>
            <a:chOff x="1042304" y="2088046"/>
            <a:chExt cx="14365294" cy="70787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304" y="2088046"/>
              <a:ext cx="14365294" cy="70787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4914" y="3499803"/>
            <a:ext cx="7592077" cy="3286109"/>
            <a:chOff x="4184914" y="3499803"/>
            <a:chExt cx="7592077" cy="3286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0752" y="4618309"/>
              <a:ext cx="4293955" cy="100064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4914" y="3499803"/>
              <a:ext cx="2895547" cy="32861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3611" y="4873152"/>
              <a:ext cx="1697662" cy="12021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7116" y="4396655"/>
              <a:ext cx="1638660" cy="684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385" y="1806114"/>
            <a:ext cx="6649288" cy="2643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324205" cy="740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2141" y="1896562"/>
            <a:ext cx="11422940" cy="386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5163" y="800000"/>
            <a:ext cx="8855388" cy="985995"/>
            <a:chOff x="4715163" y="800000"/>
            <a:chExt cx="8855388" cy="985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826" y="371360"/>
              <a:ext cx="17710776" cy="19719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5163" y="800000"/>
              <a:ext cx="8855388" cy="985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2584504"/>
            <a:ext cx="10740850" cy="2964257"/>
            <a:chOff x="1178876" y="2584504"/>
            <a:chExt cx="10740850" cy="29642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8876" y="2584504"/>
              <a:ext cx="10740850" cy="2964257"/>
              <a:chOff x="1178876" y="2584504"/>
              <a:chExt cx="10740850" cy="29642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8876" y="2584504"/>
                <a:ext cx="10740850" cy="29642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77342" y="2698081"/>
              <a:ext cx="10547146" cy="2755442"/>
              <a:chOff x="1277342" y="2698081"/>
              <a:chExt cx="10547146" cy="275544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7342" y="2698081"/>
                <a:ext cx="10547146" cy="27554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538969" y="2990315"/>
            <a:ext cx="9568796" cy="6401377"/>
            <a:chOff x="7538969" y="2990315"/>
            <a:chExt cx="9568796" cy="640137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38969" y="2990315"/>
              <a:ext cx="9568796" cy="6401377"/>
              <a:chOff x="7538969" y="2990315"/>
              <a:chExt cx="9568796" cy="64013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8969" y="2990315"/>
                <a:ext cx="9568796" cy="64013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34207" y="3078932"/>
              <a:ext cx="9384938" cy="6217522"/>
              <a:chOff x="7634207" y="3078932"/>
              <a:chExt cx="9384938" cy="621752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34207" y="3078932"/>
                <a:ext cx="9384938" cy="62175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2141" y="1896562"/>
            <a:ext cx="11422940" cy="3860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5163" y="800000"/>
            <a:ext cx="8855388" cy="985995"/>
            <a:chOff x="4715163" y="800000"/>
            <a:chExt cx="8855388" cy="985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826" y="371360"/>
              <a:ext cx="17710776" cy="197199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163" y="800000"/>
              <a:ext cx="8855388" cy="985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1772" y="2392426"/>
            <a:ext cx="12898060" cy="6943997"/>
            <a:chOff x="2691772" y="2392426"/>
            <a:chExt cx="12898060" cy="69439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91772" y="2392426"/>
              <a:ext cx="12898060" cy="6943997"/>
              <a:chOff x="2691772" y="2392426"/>
              <a:chExt cx="12898060" cy="69439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91772" y="2392426"/>
                <a:ext cx="12898060" cy="6943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66575" y="2457815"/>
              <a:ext cx="12756591" cy="6811941"/>
              <a:chOff x="2766575" y="2457815"/>
              <a:chExt cx="12756591" cy="681194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66575" y="2457815"/>
                <a:ext cx="12756591" cy="681194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023" y="615688"/>
            <a:ext cx="6718747" cy="19031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534540"/>
            <a:ext cx="15928876" cy="3932441"/>
            <a:chOff x="1178876" y="2534540"/>
            <a:chExt cx="15928876" cy="3932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534540"/>
              <a:ext cx="15928876" cy="3932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6792382"/>
            <a:ext cx="15928876" cy="1274310"/>
            <a:chOff x="1178876" y="6792382"/>
            <a:chExt cx="15928876" cy="1274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876" y="6792382"/>
              <a:ext cx="15928876" cy="1274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5426" y="3135302"/>
            <a:ext cx="4960044" cy="1108797"/>
            <a:chOff x="6275426" y="3135302"/>
            <a:chExt cx="4960044" cy="11087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9750" y="3030096"/>
              <a:ext cx="4289118" cy="115923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341955" y="3371168"/>
              <a:ext cx="749332" cy="466153"/>
              <a:chOff x="6341955" y="3371168"/>
              <a:chExt cx="749332" cy="4661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6341955" y="3371168"/>
                <a:ext cx="749332" cy="46615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863158" y="4675303"/>
            <a:ext cx="7342842" cy="973204"/>
            <a:chOff x="6863158" y="4675303"/>
            <a:chExt cx="7342842" cy="9732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479" y="4570097"/>
              <a:ext cx="6748175" cy="128901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929687" y="4911170"/>
              <a:ext cx="749332" cy="466153"/>
              <a:chOff x="6929687" y="4911170"/>
              <a:chExt cx="749332" cy="4661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6929687" y="4911170"/>
                <a:ext cx="749332" cy="4661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851480" y="5616914"/>
            <a:ext cx="4960046" cy="973204"/>
            <a:chOff x="7851480" y="5616914"/>
            <a:chExt cx="4960046" cy="9732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5806" y="5511709"/>
              <a:ext cx="4165080" cy="111162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918008" y="5852785"/>
              <a:ext cx="749332" cy="466153"/>
              <a:chOff x="7918008" y="5852785"/>
              <a:chExt cx="749332" cy="4661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7918008" y="5852785"/>
                <a:ext cx="749332" cy="46615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793565" y="6792382"/>
            <a:ext cx="5104676" cy="973204"/>
            <a:chOff x="11793565" y="6792382"/>
            <a:chExt cx="5104676" cy="9732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7535" y="6687177"/>
              <a:ext cx="4391090" cy="117828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860094" y="7075873"/>
              <a:ext cx="749332" cy="466153"/>
              <a:chOff x="11860094" y="7075873"/>
              <a:chExt cx="749332" cy="46615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11860094" y="7075873"/>
                <a:ext cx="749332" cy="466153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6190" y="2591485"/>
            <a:ext cx="15933333" cy="5750363"/>
            <a:chOff x="1176190" y="2591485"/>
            <a:chExt cx="15933333" cy="57503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6190" y="2903753"/>
              <a:ext cx="15928889" cy="5435734"/>
              <a:chOff x="1176190" y="2903753"/>
              <a:chExt cx="15928889" cy="54357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6190" y="2903753"/>
                <a:ext cx="15928889" cy="543573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20317" y="2591485"/>
              <a:ext cx="7095327" cy="1108797"/>
              <a:chOff x="3320317" y="2591485"/>
              <a:chExt cx="7095327" cy="11087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7122" y="2486280"/>
                <a:ext cx="6359013" cy="12068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386845" y="2930725"/>
                <a:ext cx="749332" cy="466153"/>
                <a:chOff x="3386845" y="2930725"/>
                <a:chExt cx="749332" cy="46615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860000">
                  <a:off x="3386845" y="2930725"/>
                  <a:ext cx="749332" cy="46615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023" y="615688"/>
            <a:ext cx="6718747" cy="1903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7450" y="2591485"/>
            <a:ext cx="15933333" cy="5948104"/>
            <a:chOff x="1137450" y="2591485"/>
            <a:chExt cx="15933333" cy="59481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37450" y="2787209"/>
              <a:ext cx="15926985" cy="5750363"/>
              <a:chOff x="1137450" y="2787209"/>
              <a:chExt cx="15926985" cy="57503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7450" y="2787209"/>
                <a:ext cx="15926985" cy="57503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243889" y="2591485"/>
              <a:ext cx="6696602" cy="973204"/>
              <a:chOff x="3243889" y="2591485"/>
              <a:chExt cx="6696602" cy="97320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678216" y="2486280"/>
                <a:ext cx="5905271" cy="120685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3310418" y="2827361"/>
                <a:ext cx="749332" cy="466153"/>
                <a:chOff x="3310418" y="2827361"/>
                <a:chExt cx="749332" cy="46615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860000">
                  <a:off x="3310418" y="2827361"/>
                  <a:ext cx="749332" cy="46615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5809309" cy="1728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163914"/>
            <a:ext cx="4857038" cy="7318026"/>
            <a:chOff x="1178876" y="2163914"/>
            <a:chExt cx="4857038" cy="7318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163914"/>
              <a:ext cx="4857038" cy="7318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92035" y="3280637"/>
            <a:ext cx="10854471" cy="3724440"/>
            <a:chOff x="6292035" y="3280637"/>
            <a:chExt cx="10854471" cy="37244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035" y="3280637"/>
              <a:ext cx="10854471" cy="3724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9936" y="1892048"/>
            <a:ext cx="6071955" cy="973204"/>
            <a:chOff x="2999936" y="1892048"/>
            <a:chExt cx="6071955" cy="9732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5693" y="1786843"/>
              <a:ext cx="5419318" cy="112114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066464" y="2127914"/>
              <a:ext cx="749332" cy="466153"/>
              <a:chOff x="3066464" y="2127914"/>
              <a:chExt cx="749332" cy="4661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3066464" y="2127914"/>
                <a:ext cx="749332" cy="46615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84585" y="2990076"/>
            <a:ext cx="8034410" cy="973204"/>
            <a:chOff x="8284585" y="2990076"/>
            <a:chExt cx="8034410" cy="9732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88556" y="2884871"/>
              <a:ext cx="7332452" cy="120686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351113" y="3235476"/>
              <a:ext cx="749332" cy="466153"/>
              <a:chOff x="8351113" y="3235476"/>
              <a:chExt cx="749332" cy="4661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8351113" y="3235476"/>
                <a:ext cx="749332" cy="46615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166" y="9695715"/>
            <a:ext cx="4154730" cy="380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023" y="613481"/>
            <a:ext cx="4961728" cy="190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2049306"/>
            <a:ext cx="3874877" cy="7346535"/>
            <a:chOff x="1178876" y="2049306"/>
            <a:chExt cx="3874877" cy="73465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2049306"/>
              <a:ext cx="3874877" cy="73465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6647" y="2088047"/>
            <a:ext cx="9101118" cy="7307794"/>
            <a:chOff x="8006647" y="2088047"/>
            <a:chExt cx="9101118" cy="7307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6647" y="2088047"/>
              <a:ext cx="9101118" cy="7307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84329" y="1715730"/>
            <a:ext cx="5814808" cy="973204"/>
            <a:chOff x="3684329" y="1715730"/>
            <a:chExt cx="5814808" cy="9732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2939" y="1610525"/>
              <a:ext cx="5219994" cy="114971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750858" y="1951594"/>
              <a:ext cx="749332" cy="466153"/>
              <a:chOff x="3750858" y="1951594"/>
              <a:chExt cx="749332" cy="4661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3750858" y="1951594"/>
                <a:ext cx="749332" cy="466153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5433" y="8317433"/>
            <a:ext cx="5436528" cy="11497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62399" y="8658501"/>
            <a:ext cx="749332" cy="466153"/>
            <a:chOff x="4262399" y="8658501"/>
            <a:chExt cx="749332" cy="4661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4262399" y="8658501"/>
              <a:ext cx="749332" cy="4661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03089" y="1852619"/>
            <a:ext cx="5590412" cy="973204"/>
            <a:chOff x="12003089" y="1852619"/>
            <a:chExt cx="5590412" cy="9732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92795" y="1747414"/>
              <a:ext cx="5163042" cy="114971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069618" y="2145630"/>
              <a:ext cx="749332" cy="466153"/>
              <a:chOff x="12069618" y="2145630"/>
              <a:chExt cx="749332" cy="46615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12069618" y="2145630"/>
                <a:ext cx="749332" cy="46615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8401" y="248537"/>
            <a:ext cx="1634083" cy="3809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이지성</cp:lastModifiedBy>
  <cp:revision>2</cp:revision>
  <dcterms:created xsi:type="dcterms:W3CDTF">2022-08-04T08:22:30Z</dcterms:created>
  <dcterms:modified xsi:type="dcterms:W3CDTF">2022-08-03T23:41:42Z</dcterms:modified>
</cp:coreProperties>
</file>